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簡報標題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簡報標題</a:t>
            </a:r>
          </a:p>
        </p:txBody>
      </p:sp>
      <p:sp>
        <p:nvSpPr>
          <p:cNvPr id="12" name="作者和日期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詳細資訊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詳細資訊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出處</a:t>
            </a:r>
          </a:p>
        </p:txBody>
      </p:sp>
      <p:sp>
        <p:nvSpPr>
          <p:cNvPr id="116" name="內文層級一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雪景上空，極光現蹤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五顏六色的雲彩與繁星點點的夜空呈現對比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白雪覆蓋的山景上空，極光現蹤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雪景上空，極光現蹤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群山之上，黑暗夜空，極光現蹤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作者和日期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3" name="簡報標題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4" name="內文層級一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五顏六色的雲彩與繁星點點的夜空呈現對比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白雪覆蓋的山景上空，極光現蹤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幻燈片標題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2" name="內文層級一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幻燈片子標題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幻燈片子標題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議程副標題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議程副標題</a:t>
            </a:r>
          </a:p>
        </p:txBody>
      </p:sp>
      <p:sp>
        <p:nvSpPr>
          <p:cNvPr id="90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築夢悠遊"/>
          <p:cNvSpPr txBox="1"/>
          <p:nvPr>
            <p:ph type="ctrTitle"/>
          </p:nvPr>
        </p:nvSpPr>
        <p:spPr>
          <a:xfrm>
            <a:off x="13260576" y="2165406"/>
            <a:ext cx="11115371" cy="3879454"/>
          </a:xfrm>
          <a:prstGeom prst="rect">
            <a:avLst/>
          </a:prstGeom>
        </p:spPr>
        <p:txBody>
          <a:bodyPr/>
          <a:lstStyle/>
          <a:p>
            <a:pPr/>
            <a:r>
              <a:t>築夢悠遊</a:t>
            </a:r>
          </a:p>
        </p:txBody>
      </p:sp>
      <p:sp>
        <p:nvSpPr>
          <p:cNvPr id="152" name="開發者：曾建豪"/>
          <p:cNvSpPr txBox="1"/>
          <p:nvPr>
            <p:ph type="body" idx="21"/>
          </p:nvPr>
        </p:nvSpPr>
        <p:spPr>
          <a:xfrm>
            <a:off x="14072097" y="8219337"/>
            <a:ext cx="9492328" cy="938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4000"/>
            </a:lvl1pPr>
          </a:lstStyle>
          <a:p>
            <a:pPr/>
            <a:r>
              <a:t>開發者：曾建豪</a:t>
            </a:r>
          </a:p>
        </p:txBody>
      </p:sp>
      <p:pic>
        <p:nvPicPr>
          <p:cNvPr id="153" name="AppIcon1.jpg" descr="AppIcon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837" y="355600"/>
            <a:ext cx="13004801" cy="130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imulator Screen Shot - iPhone 11 - 2022-03-06 at 12.00.50.png" descr="Simulator Screen Shot - iPhone 11 - 2022-03-06 at 12.00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3942" y="3514069"/>
            <a:ext cx="3187701" cy="6898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imulator Screen Shot - iPhone 11 - 2022-03-06 at 12.00.27.png" descr="Simulator Screen Shot - iPhone 11 - 2022-03-06 at 12.00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7608" y="3486830"/>
            <a:ext cx="3187701" cy="6898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imulator Screen Shot - iPhone 11 - 2022-03-06 at 12.00.11.png" descr="Simulator Screen Shot - iPhone 11 - 2022-03-06 at 12.00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5975" y="3486830"/>
            <a:ext cx="3187701" cy="6898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__27492394.jpg" descr="S__27492394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29241" y="3500972"/>
            <a:ext cx="3870817" cy="687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更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31263">
              <a:lnSpc>
                <a:spcPct val="90000"/>
              </a:lnSpc>
              <a:defRPr spc="-247" sz="8236"/>
            </a:lvl1pPr>
          </a:lstStyle>
          <a:p>
            <a:pPr/>
            <a:r>
              <a:t>更多</a:t>
            </a:r>
          </a:p>
        </p:txBody>
      </p:sp>
      <p:sp>
        <p:nvSpPr>
          <p:cNvPr id="266" name="線條"/>
          <p:cNvSpPr/>
          <p:nvPr/>
        </p:nvSpPr>
        <p:spPr>
          <a:xfrm>
            <a:off x="2874216" y="6043416"/>
            <a:ext cx="4295825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額外功能"/>
          <p:cNvSpPr txBox="1"/>
          <p:nvPr/>
        </p:nvSpPr>
        <p:spPr>
          <a:xfrm>
            <a:off x="2776489" y="11464943"/>
            <a:ext cx="2057401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額外功能 </a:t>
            </a:r>
          </a:p>
        </p:txBody>
      </p:sp>
      <p:sp>
        <p:nvSpPr>
          <p:cNvPr id="268" name="給讚 / 分享 / 設定 / 關於 / 與我們聯絡 / 連結官網 / 登出"/>
          <p:cNvSpPr txBox="1"/>
          <p:nvPr/>
        </p:nvSpPr>
        <p:spPr>
          <a:xfrm>
            <a:off x="6717055" y="11464943"/>
            <a:ext cx="11741646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給讚 / 分享 / 設定 / 關於 / 與我們聯絡 / 連結官網 / 登出</a:t>
            </a:r>
          </a:p>
        </p:txBody>
      </p:sp>
      <p:pic>
        <p:nvPicPr>
          <p:cNvPr id="269" name="S__27492395.jpg" descr="S__2749239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29288" y="3909211"/>
            <a:ext cx="3870818" cy="687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S__27492392.jpg" descr="S__2749239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55574" y="3528211"/>
            <a:ext cx="3870818" cy="687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線條"/>
          <p:cNvSpPr/>
          <p:nvPr/>
        </p:nvSpPr>
        <p:spPr>
          <a:xfrm>
            <a:off x="2874216" y="6963561"/>
            <a:ext cx="10875104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線條"/>
          <p:cNvSpPr/>
          <p:nvPr/>
        </p:nvSpPr>
        <p:spPr>
          <a:xfrm>
            <a:off x="2874216" y="7344561"/>
            <a:ext cx="14356197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3" name="線條"/>
          <p:cNvSpPr/>
          <p:nvPr/>
        </p:nvSpPr>
        <p:spPr>
          <a:xfrm>
            <a:off x="2874216" y="6374788"/>
            <a:ext cx="7016856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74" name="Simulator Screen Shot - iPhone 11 - 2022-03-06 at 12.01.06.png" descr="Simulator Screen Shot - iPhone 11 - 2022-03-06 at 12.01.0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210324" y="3514069"/>
            <a:ext cx="3187701" cy="6898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Simulator Screen Shot - iPhone 11 - 2022-03-06 at 12.01.17.png" descr="Simulator Screen Shot - iPhone 11 - 2022-03-06 at 12.01.1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210324" y="3486830"/>
            <a:ext cx="3187701" cy="6898985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線條"/>
          <p:cNvSpPr/>
          <p:nvPr/>
        </p:nvSpPr>
        <p:spPr>
          <a:xfrm>
            <a:off x="2874216" y="7725561"/>
            <a:ext cx="18709856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7" name="線條"/>
          <p:cNvSpPr/>
          <p:nvPr/>
        </p:nvSpPr>
        <p:spPr>
          <a:xfrm>
            <a:off x="2874216" y="8106560"/>
            <a:ext cx="18709856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clickEffect" presetSubtype="2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xit" nodeType="click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8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8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xit" nodeType="clickEffect" presetSubtype="2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  <p:bldP build="whole" bldLvl="1" animBg="1" rev="0" advAuto="0" spid="266" grpId="2"/>
      <p:bldP build="whole" bldLvl="1" animBg="1" rev="0" advAuto="0" spid="269" grpId="4"/>
      <p:bldP build="whole" bldLvl="1" animBg="1" rev="0" advAuto="0" spid="275" grpId="13"/>
      <p:bldP build="whole" bldLvl="1" animBg="1" rev="0" advAuto="0" spid="276" grpId="10"/>
      <p:bldP build="whole" bldLvl="1" animBg="1" rev="0" advAuto="0" spid="276" grpId="11"/>
      <p:bldP build="whole" bldLvl="1" animBg="1" rev="0" advAuto="0" spid="271" grpId="7"/>
      <p:bldP build="whole" bldLvl="1" animBg="1" rev="0" advAuto="0" spid="271" grpId="6"/>
      <p:bldP build="whole" bldLvl="1" animBg="1" rev="0" advAuto="0" spid="273" grpId="3"/>
      <p:bldP build="whole" bldLvl="1" animBg="1" rev="0" advAuto="0" spid="273" grpId="5"/>
      <p:bldP build="whole" bldLvl="1" animBg="1" rev="0" advAuto="0" spid="272" grpId="8"/>
      <p:bldP build="whole" bldLvl="1" animBg="1" rev="0" advAuto="0" spid="272" grpId="9"/>
      <p:bldP build="whole" bldLvl="1" animBg="1" rev="0" advAuto="0" spid="277" grpId="12"/>
      <p:bldP build="whole" bldLvl="1" animBg="1" rev="0" advAuto="0" spid="277" grpId="1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未來方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未來方向</a:t>
            </a:r>
          </a:p>
        </p:txBody>
      </p:sp>
      <p:sp>
        <p:nvSpPr>
          <p:cNvPr id="280" name="加入會員登入…"/>
          <p:cNvSpPr txBox="1"/>
          <p:nvPr/>
        </p:nvSpPr>
        <p:spPr>
          <a:xfrm>
            <a:off x="2036861" y="2443293"/>
            <a:ext cx="20310278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>
                <a:solidFill>
                  <a:srgbClr val="D5D5D5"/>
                </a:solidFill>
              </a:defRPr>
            </a:pPr>
            <a:r>
              <a:t>加入會員登入</a:t>
            </a:r>
          </a:p>
          <a:p>
            <a:pPr algn="l" defTabSz="2438400">
              <a:spcBef>
                <a:spcPts val="2400"/>
              </a:spcBef>
              <a:defRPr sz="4800">
                <a:solidFill>
                  <a:srgbClr val="D5D5D5"/>
                </a:solidFill>
              </a:defRPr>
            </a:pPr>
            <a:r>
              <a:t>( google, facebook, apple…)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動機與目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動機與目的</a:t>
            </a:r>
          </a:p>
        </p:txBody>
      </p:sp>
      <p:sp>
        <p:nvSpPr>
          <p:cNvPr id="156" name="近年來由於社群媒體的發達，許多人尤其是年輕一輩，似乎對於到各個景點或是秘境拍照打卡蔚為瘋狂，促使著整個旅遊休閒的需求與日俱增，因此想設計一個可以幫助大家對旅遊規劃記事功能的app。…"/>
          <p:cNvSpPr txBox="1"/>
          <p:nvPr/>
        </p:nvSpPr>
        <p:spPr>
          <a:xfrm>
            <a:off x="1799116" y="3839835"/>
            <a:ext cx="20785768" cy="498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近年來由於社群媒體的發達，許多人尤其是年輕一輩，似乎對於到各個景點或是秘境拍照打卡蔚為瘋狂，促使著整個旅遊休閒的需求與日俱增，因此想設計一個可以幫助大家對旅遊規劃記事功能的app。</a:t>
            </a:r>
          </a:p>
          <a:p>
            <a:pPr algn="l" defTabSz="2438400">
              <a:spcBef>
                <a:spcPts val="2400"/>
              </a:spcBef>
              <a:defRPr sz="48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活用課程所教授之工具，創建一個實用化的iOS App，加深內化所學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策略與實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策略與實作</a:t>
            </a:r>
          </a:p>
        </p:txBody>
      </p:sp>
      <p:sp>
        <p:nvSpPr>
          <p:cNvPr id="159" name="設計一套App，可以逐步紀錄對未來旅途計畫的想法，應辦事項，目標等。…"/>
          <p:cNvSpPr txBox="1"/>
          <p:nvPr/>
        </p:nvSpPr>
        <p:spPr>
          <a:xfrm>
            <a:off x="1269999" y="4944480"/>
            <a:ext cx="21844001" cy="3282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設計一套App，可以逐步紀錄對未來旅途計畫的想法，應辦事項，目標等。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此App可記錄各項食衣住行等資訊，並即時同步儲存在資料庫。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開發工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開發工具</a:t>
            </a:r>
          </a:p>
        </p:txBody>
      </p:sp>
      <p:sp>
        <p:nvSpPr>
          <p:cNvPr id="162" name="Xcode…"/>
          <p:cNvSpPr txBox="1"/>
          <p:nvPr/>
        </p:nvSpPr>
        <p:spPr>
          <a:xfrm>
            <a:off x="1816138" y="3430322"/>
            <a:ext cx="21574940" cy="797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07458" indent="-407458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50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Xcode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50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VSCode</a:t>
            </a:r>
          </a:p>
          <a:p>
            <a:pPr marL="407458" indent="-407458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50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Photoshop</a:t>
            </a:r>
          </a:p>
          <a:p>
            <a:pPr marL="407458" indent="-407458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50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PHP</a:t>
            </a:r>
          </a:p>
          <a:p>
            <a:pPr marL="407458" indent="-407458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50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MySQL</a:t>
            </a:r>
          </a:p>
          <a:p>
            <a:pPr marL="407458" indent="-407458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50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SQLite</a:t>
            </a:r>
          </a:p>
          <a:p>
            <a:pPr marL="407458" indent="-407458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50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Firebase(Storage)</a:t>
            </a:r>
          </a:p>
        </p:txBody>
      </p:sp>
      <p:pic>
        <p:nvPicPr>
          <p:cNvPr id="163" name="1200x630bb.png" descr="1200x630b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67657" y="3664344"/>
            <a:ext cx="6387311" cy="6387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流程圖"/>
          <p:cNvSpPr txBox="1"/>
          <p:nvPr>
            <p:ph type="title"/>
          </p:nvPr>
        </p:nvSpPr>
        <p:spPr>
          <a:xfrm>
            <a:off x="1270000" y="218792"/>
            <a:ext cx="21844000" cy="1557437"/>
          </a:xfrm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流程圖</a:t>
            </a:r>
          </a:p>
        </p:txBody>
      </p:sp>
      <p:sp>
        <p:nvSpPr>
          <p:cNvPr id="166" name="探索"/>
          <p:cNvSpPr txBox="1"/>
          <p:nvPr/>
        </p:nvSpPr>
        <p:spPr>
          <a:xfrm rot="21595677">
            <a:off x="691421" y="1590057"/>
            <a:ext cx="1364896" cy="156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spc="-150" sz="50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探索</a:t>
            </a:r>
          </a:p>
        </p:txBody>
      </p:sp>
      <p:sp>
        <p:nvSpPr>
          <p:cNvPr id="167" name="尋找景點"/>
          <p:cNvSpPr txBox="1"/>
          <p:nvPr/>
        </p:nvSpPr>
        <p:spPr>
          <a:xfrm>
            <a:off x="651933" y="3127783"/>
            <a:ext cx="2575382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spc="-150" sz="50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尋找景點</a:t>
            </a:r>
          </a:p>
        </p:txBody>
      </p:sp>
      <p:sp>
        <p:nvSpPr>
          <p:cNvPr id="168" name="我的旅程"/>
          <p:cNvSpPr txBox="1"/>
          <p:nvPr/>
        </p:nvSpPr>
        <p:spPr>
          <a:xfrm>
            <a:off x="651933" y="8149513"/>
            <a:ext cx="2575382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spc="-150" sz="50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我的旅程</a:t>
            </a:r>
          </a:p>
        </p:txBody>
      </p:sp>
      <p:sp>
        <p:nvSpPr>
          <p:cNvPr id="169" name="更多"/>
          <p:cNvSpPr txBox="1"/>
          <p:nvPr/>
        </p:nvSpPr>
        <p:spPr>
          <a:xfrm>
            <a:off x="690440" y="10545914"/>
            <a:ext cx="1366858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2438400">
              <a:lnSpc>
                <a:spcPct val="90000"/>
              </a:lnSpc>
              <a:defRPr spc="-150" sz="50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更多</a:t>
            </a:r>
          </a:p>
        </p:txBody>
      </p:sp>
      <p:sp>
        <p:nvSpPr>
          <p:cNvPr id="170" name="登入畫面"/>
          <p:cNvSpPr txBox="1"/>
          <p:nvPr/>
        </p:nvSpPr>
        <p:spPr>
          <a:xfrm>
            <a:off x="4115343" y="2194654"/>
            <a:ext cx="2057401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登入畫面 </a:t>
            </a:r>
          </a:p>
        </p:txBody>
      </p:sp>
      <p:sp>
        <p:nvSpPr>
          <p:cNvPr id="171" name="線條"/>
          <p:cNvSpPr/>
          <p:nvPr/>
        </p:nvSpPr>
        <p:spPr>
          <a:xfrm>
            <a:off x="6455812" y="2641322"/>
            <a:ext cx="358510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2" name="縣市鄉鎮景點及圖片預覽"/>
          <p:cNvSpPr txBox="1"/>
          <p:nvPr/>
        </p:nvSpPr>
        <p:spPr>
          <a:xfrm>
            <a:off x="10323987" y="2210780"/>
            <a:ext cx="5257801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縣市鄉鎮景點及圖片預覽 </a:t>
            </a:r>
          </a:p>
        </p:txBody>
      </p:sp>
      <p:sp>
        <p:nvSpPr>
          <p:cNvPr id="173" name="線條"/>
          <p:cNvSpPr/>
          <p:nvPr/>
        </p:nvSpPr>
        <p:spPr>
          <a:xfrm>
            <a:off x="15671919" y="2641322"/>
            <a:ext cx="381195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" name="景點詳細資訊"/>
          <p:cNvSpPr txBox="1"/>
          <p:nvPr/>
        </p:nvSpPr>
        <p:spPr>
          <a:xfrm>
            <a:off x="19684993" y="1460517"/>
            <a:ext cx="28575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景點詳細資訊</a:t>
            </a:r>
          </a:p>
        </p:txBody>
      </p:sp>
      <p:sp>
        <p:nvSpPr>
          <p:cNvPr id="175" name="地圖介面MapKit"/>
          <p:cNvSpPr txBox="1"/>
          <p:nvPr/>
        </p:nvSpPr>
        <p:spPr>
          <a:xfrm>
            <a:off x="4042358" y="3829020"/>
            <a:ext cx="3543301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地圖介面MapKit </a:t>
            </a:r>
          </a:p>
        </p:txBody>
      </p:sp>
      <p:sp>
        <p:nvSpPr>
          <p:cNvPr id="176" name="定位所在位置"/>
          <p:cNvSpPr txBox="1"/>
          <p:nvPr/>
        </p:nvSpPr>
        <p:spPr>
          <a:xfrm>
            <a:off x="9495762" y="3824746"/>
            <a:ext cx="2971801" cy="74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定位所在位置 </a:t>
            </a:r>
          </a:p>
        </p:txBody>
      </p:sp>
      <p:sp>
        <p:nvSpPr>
          <p:cNvPr id="177" name="線條"/>
          <p:cNvSpPr/>
          <p:nvPr/>
        </p:nvSpPr>
        <p:spPr>
          <a:xfrm>
            <a:off x="7938496" y="4203263"/>
            <a:ext cx="119942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" name="輸入景點地址進入導航功能"/>
          <p:cNvSpPr txBox="1"/>
          <p:nvPr/>
        </p:nvSpPr>
        <p:spPr>
          <a:xfrm>
            <a:off x="13622086" y="3829020"/>
            <a:ext cx="5715001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輸入景點地址進入導航功能 </a:t>
            </a:r>
          </a:p>
        </p:txBody>
      </p:sp>
      <p:sp>
        <p:nvSpPr>
          <p:cNvPr id="179" name="線條"/>
          <p:cNvSpPr/>
          <p:nvPr/>
        </p:nvSpPr>
        <p:spPr>
          <a:xfrm>
            <a:off x="12631596" y="4203263"/>
            <a:ext cx="64258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" name="旅程心得照片預覽"/>
          <p:cNvSpPr txBox="1"/>
          <p:nvPr/>
        </p:nvSpPr>
        <p:spPr>
          <a:xfrm>
            <a:off x="3397976" y="9246848"/>
            <a:ext cx="5186233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旅程心得照片預覽 </a:t>
            </a:r>
          </a:p>
        </p:txBody>
      </p:sp>
      <p:sp>
        <p:nvSpPr>
          <p:cNvPr id="181" name="增加每一筆心得與照片"/>
          <p:cNvSpPr txBox="1"/>
          <p:nvPr/>
        </p:nvSpPr>
        <p:spPr>
          <a:xfrm>
            <a:off x="3756144" y="6150704"/>
            <a:ext cx="5156763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增加每一筆心得與照片 </a:t>
            </a:r>
          </a:p>
        </p:txBody>
      </p:sp>
      <p:sp>
        <p:nvSpPr>
          <p:cNvPr id="182" name="拍照…"/>
          <p:cNvSpPr txBox="1"/>
          <p:nvPr/>
        </p:nvSpPr>
        <p:spPr>
          <a:xfrm>
            <a:off x="10959115" y="4834328"/>
            <a:ext cx="1185129" cy="2653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chemeClr val="accent1">
                    <a:lumOff val="13575"/>
                  </a:schemeClr>
                </a:solidFill>
              </a:defRPr>
            </a:pPr>
            <a:r>
              <a:t>拍照</a:t>
            </a:r>
          </a:p>
          <a:p>
            <a:pPr>
              <a:defRPr sz="3600">
                <a:solidFill>
                  <a:schemeClr val="accent1">
                    <a:lumOff val="13575"/>
                  </a:schemeClr>
                </a:solidFill>
              </a:defRPr>
            </a:pPr>
            <a:r>
              <a:t>相簿</a:t>
            </a:r>
          </a:p>
          <a:p>
            <a:pPr>
              <a:defRPr sz="3600">
                <a:solidFill>
                  <a:schemeClr val="accent1">
                    <a:lumOff val="13575"/>
                  </a:schemeClr>
                </a:solidFill>
              </a:defRPr>
            </a:pPr>
            <a:r>
              <a:t>儲存</a:t>
            </a:r>
          </a:p>
          <a:p>
            <a:pPr>
              <a:defRPr sz="3600">
                <a:solidFill>
                  <a:schemeClr val="accent1">
                    <a:lumOff val="13575"/>
                  </a:schemeClr>
                </a:solidFill>
              </a:defRPr>
            </a:pPr>
            <a:r>
              <a:t>重置 </a:t>
            </a:r>
          </a:p>
        </p:txBody>
      </p:sp>
      <p:sp>
        <p:nvSpPr>
          <p:cNvPr id="183" name="線條"/>
          <p:cNvSpPr/>
          <p:nvPr/>
        </p:nvSpPr>
        <p:spPr>
          <a:xfrm>
            <a:off x="8914660" y="6056442"/>
            <a:ext cx="155874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" name="心得總覽"/>
          <p:cNvSpPr txBox="1"/>
          <p:nvPr/>
        </p:nvSpPr>
        <p:spPr>
          <a:xfrm>
            <a:off x="10892528" y="9252791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心得總覽</a:t>
            </a:r>
          </a:p>
        </p:txBody>
      </p:sp>
      <p:sp>
        <p:nvSpPr>
          <p:cNvPr id="185" name="規劃出額外功能"/>
          <p:cNvSpPr txBox="1"/>
          <p:nvPr/>
        </p:nvSpPr>
        <p:spPr>
          <a:xfrm>
            <a:off x="3814854" y="11273666"/>
            <a:ext cx="3429001" cy="74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規劃出額外功能 </a:t>
            </a:r>
          </a:p>
        </p:txBody>
      </p:sp>
      <p:sp>
        <p:nvSpPr>
          <p:cNvPr id="186" name="給讚 / 分享 / 設定 / 關於 / 與我們聯絡 / 連結官網 / 登出"/>
          <p:cNvSpPr txBox="1"/>
          <p:nvPr/>
        </p:nvSpPr>
        <p:spPr>
          <a:xfrm>
            <a:off x="9257909" y="11273666"/>
            <a:ext cx="12833013" cy="74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給讚 / 分享 / 設定 / 關於 / 與我們聯絡 / 連結官網 / 登出</a:t>
            </a:r>
          </a:p>
        </p:txBody>
      </p:sp>
      <p:sp>
        <p:nvSpPr>
          <p:cNvPr id="187" name="線條"/>
          <p:cNvSpPr/>
          <p:nvPr/>
        </p:nvSpPr>
        <p:spPr>
          <a:xfrm>
            <a:off x="7588895" y="11647909"/>
            <a:ext cx="20574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導航"/>
          <p:cNvSpPr txBox="1"/>
          <p:nvPr/>
        </p:nvSpPr>
        <p:spPr>
          <a:xfrm>
            <a:off x="20599393" y="2002187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導航</a:t>
            </a:r>
          </a:p>
        </p:txBody>
      </p:sp>
      <p:sp>
        <p:nvSpPr>
          <p:cNvPr id="189" name="撥打"/>
          <p:cNvSpPr txBox="1"/>
          <p:nvPr/>
        </p:nvSpPr>
        <p:spPr>
          <a:xfrm>
            <a:off x="20599393" y="2543857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撥打</a:t>
            </a:r>
          </a:p>
        </p:txBody>
      </p:sp>
      <p:sp>
        <p:nvSpPr>
          <p:cNvPr id="190" name="語音導覽"/>
          <p:cNvSpPr txBox="1"/>
          <p:nvPr/>
        </p:nvSpPr>
        <p:spPr>
          <a:xfrm>
            <a:off x="20142193" y="3085527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語音導覽</a:t>
            </a:r>
          </a:p>
        </p:txBody>
      </p:sp>
      <p:sp>
        <p:nvSpPr>
          <p:cNvPr id="191" name="線條"/>
          <p:cNvSpPr/>
          <p:nvPr/>
        </p:nvSpPr>
        <p:spPr>
          <a:xfrm>
            <a:off x="8370517" y="9621091"/>
            <a:ext cx="19431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2" name="添加心得"/>
          <p:cNvSpPr txBox="1"/>
          <p:nvPr/>
        </p:nvSpPr>
        <p:spPr>
          <a:xfrm>
            <a:off x="651933" y="5186476"/>
            <a:ext cx="2575382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spc="-150" sz="50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添加心得</a:t>
            </a:r>
          </a:p>
        </p:txBody>
      </p:sp>
      <p:sp>
        <p:nvSpPr>
          <p:cNvPr id="193" name="刪除心得"/>
          <p:cNvSpPr txBox="1"/>
          <p:nvPr/>
        </p:nvSpPr>
        <p:spPr>
          <a:xfrm>
            <a:off x="4172493" y="847238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刪除心得</a:t>
            </a:r>
          </a:p>
        </p:txBody>
      </p:sp>
      <p:sp>
        <p:nvSpPr>
          <p:cNvPr id="194" name="新增介面"/>
          <p:cNvSpPr txBox="1"/>
          <p:nvPr/>
        </p:nvSpPr>
        <p:spPr>
          <a:xfrm>
            <a:off x="3987877" y="5465915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新增介面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imulator Screen Shot - iPhone 11 - 2022-03-06 at 11.41.06.png" descr="Simulator Screen Shot - iPhone 11 - 2022-03-06 at 11.41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2051" y="3260702"/>
            <a:ext cx="3187701" cy="6898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imulator Screen Shot - iPhone 11 - 2022-03-06 at 11.39.06.png" descr="Simulator Screen Shot - iPhone 11 - 2022-03-06 at 11.39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30433" y="3274445"/>
            <a:ext cx="3175001" cy="687149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探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探索</a:t>
            </a:r>
          </a:p>
        </p:txBody>
      </p:sp>
      <p:pic>
        <p:nvPicPr>
          <p:cNvPr id="199" name="Simulator Screen Shot - iPhone 11 - 2021-12-02 at 21.05.18.png" descr="Simulator Screen Shot - iPhone 11 - 2021-12-02 at 21.05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2161" y="3274445"/>
            <a:ext cx="3175001" cy="6871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imulator Screen Shot - iPhone 11 - 2021-12-08 at 19.05.21.png" descr="Simulator Screen Shot - iPhone 11 - 2021-12-08 at 19.05.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18705" y="3173260"/>
            <a:ext cx="3175001" cy="687149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橢圓形"/>
          <p:cNvSpPr/>
          <p:nvPr/>
        </p:nvSpPr>
        <p:spPr>
          <a:xfrm>
            <a:off x="17008774" y="4536534"/>
            <a:ext cx="539704" cy="437942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2" name="線條"/>
          <p:cNvSpPr/>
          <p:nvPr/>
        </p:nvSpPr>
        <p:spPr>
          <a:xfrm>
            <a:off x="17623865" y="4944911"/>
            <a:ext cx="1502560" cy="2615094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03" name="Simulator Screen Shot - iPhone 11 - 2021-12-21 at 23.23.35.png" descr="Simulator Screen Shot - iPhone 11 - 2021-12-21 at 23.23.3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86297" y="3274445"/>
            <a:ext cx="3175001" cy="687149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線條"/>
          <p:cNvSpPr/>
          <p:nvPr/>
        </p:nvSpPr>
        <p:spPr>
          <a:xfrm>
            <a:off x="4636969" y="5066305"/>
            <a:ext cx="2091943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5" name="橢圓形"/>
          <p:cNvSpPr/>
          <p:nvPr/>
        </p:nvSpPr>
        <p:spPr>
          <a:xfrm>
            <a:off x="10200038" y="7377759"/>
            <a:ext cx="3635791" cy="1000284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6" name="線條"/>
          <p:cNvSpPr/>
          <p:nvPr/>
        </p:nvSpPr>
        <p:spPr>
          <a:xfrm flipV="1">
            <a:off x="13109767" y="4662353"/>
            <a:ext cx="1485895" cy="2591094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線條"/>
          <p:cNvSpPr/>
          <p:nvPr/>
        </p:nvSpPr>
        <p:spPr>
          <a:xfrm>
            <a:off x="7935518" y="5510460"/>
            <a:ext cx="2752042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08" name="S__27475981.jpg" descr="S__2747598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846404" y="3173260"/>
            <a:ext cx="3871268" cy="6871499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登入畫面"/>
          <p:cNvSpPr txBox="1"/>
          <p:nvPr/>
        </p:nvSpPr>
        <p:spPr>
          <a:xfrm>
            <a:off x="5119484" y="11739730"/>
            <a:ext cx="2057401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登入畫面 </a:t>
            </a:r>
          </a:p>
        </p:txBody>
      </p:sp>
      <p:sp>
        <p:nvSpPr>
          <p:cNvPr id="210" name="縣市鄉鎮景點及圖片預覽"/>
          <p:cNvSpPr txBox="1"/>
          <p:nvPr/>
        </p:nvSpPr>
        <p:spPr>
          <a:xfrm>
            <a:off x="9563100" y="11739730"/>
            <a:ext cx="5257801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縣市鄉鎮景點及圖片預覽 </a:t>
            </a:r>
          </a:p>
        </p:txBody>
      </p:sp>
      <p:sp>
        <p:nvSpPr>
          <p:cNvPr id="211" name="景點詳細資訊"/>
          <p:cNvSpPr txBox="1"/>
          <p:nvPr/>
        </p:nvSpPr>
        <p:spPr>
          <a:xfrm>
            <a:off x="16748450" y="10933168"/>
            <a:ext cx="28575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景點詳細資訊</a:t>
            </a:r>
          </a:p>
        </p:txBody>
      </p:sp>
      <p:sp>
        <p:nvSpPr>
          <p:cNvPr id="212" name="導航"/>
          <p:cNvSpPr txBox="1"/>
          <p:nvPr/>
        </p:nvSpPr>
        <p:spPr>
          <a:xfrm>
            <a:off x="17662850" y="11474838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導航</a:t>
            </a:r>
          </a:p>
        </p:txBody>
      </p:sp>
      <p:sp>
        <p:nvSpPr>
          <p:cNvPr id="213" name="撥打"/>
          <p:cNvSpPr txBox="1"/>
          <p:nvPr/>
        </p:nvSpPr>
        <p:spPr>
          <a:xfrm>
            <a:off x="17662850" y="12016508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撥打</a:t>
            </a:r>
          </a:p>
        </p:txBody>
      </p:sp>
      <p:sp>
        <p:nvSpPr>
          <p:cNvPr id="214" name="語音導覽"/>
          <p:cNvSpPr txBox="1"/>
          <p:nvPr/>
        </p:nvSpPr>
        <p:spPr>
          <a:xfrm>
            <a:off x="17205650" y="1255817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語音導覽</a:t>
            </a:r>
          </a:p>
        </p:txBody>
      </p:sp>
      <p:sp>
        <p:nvSpPr>
          <p:cNvPr id="215" name="橢圓形"/>
          <p:cNvSpPr/>
          <p:nvPr/>
        </p:nvSpPr>
        <p:spPr>
          <a:xfrm>
            <a:off x="17008774" y="4847335"/>
            <a:ext cx="539704" cy="437942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6" name="線條"/>
          <p:cNvSpPr/>
          <p:nvPr/>
        </p:nvSpPr>
        <p:spPr>
          <a:xfrm>
            <a:off x="17353167" y="5238730"/>
            <a:ext cx="2006693" cy="3698014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7" name="橢圓形"/>
          <p:cNvSpPr/>
          <p:nvPr/>
        </p:nvSpPr>
        <p:spPr>
          <a:xfrm>
            <a:off x="16500558" y="5050561"/>
            <a:ext cx="977901" cy="685801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6"/>
      <p:bldP build="whole" bldLvl="1" animBg="1" rev="0" advAuto="0" spid="202" grpId="2"/>
      <p:bldP build="whole" bldLvl="1" animBg="1" rev="0" advAuto="0" spid="208" grpId="5"/>
      <p:bldP build="whole" bldLvl="1" animBg="1" rev="0" advAuto="0" spid="201" grpId="1"/>
      <p:bldP build="whole" bldLvl="1" animBg="1" rev="0" advAuto="0" spid="217" grpId="8"/>
      <p:bldP build="whole" bldLvl="1" animBg="1" rev="0" advAuto="0" spid="216" grpId="4"/>
      <p:bldP build="whole" bldLvl="1" animBg="1" rev="0" advAuto="0" spid="215" grpId="3"/>
      <p:bldP build="whole" bldLvl="1" animBg="1" rev="0" advAuto="0" spid="216" grpId="7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imulator Screen Shot - iPhone 11 - 2022-03-06 at 11.44.56.png" descr="Simulator Screen Shot - iPhone 11 - 2022-03-06 at 11.44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19632" y="3790789"/>
            <a:ext cx="3187701" cy="68989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尋找景點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尋找景點</a:t>
            </a:r>
          </a:p>
        </p:txBody>
      </p:sp>
      <p:pic>
        <p:nvPicPr>
          <p:cNvPr id="221" name="Simulator Screen Shot - iPhone 11 - 2021-12-07 at 21.29.17.png" descr="Simulator Screen Shot - iPhone 11 - 2021-12-07 at 21.29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3369" y="3813005"/>
            <a:ext cx="3175001" cy="6871499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線條"/>
          <p:cNvSpPr/>
          <p:nvPr/>
        </p:nvSpPr>
        <p:spPr>
          <a:xfrm>
            <a:off x="14153695" y="5055350"/>
            <a:ext cx="2431617" cy="324642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3" name="定位所在位置"/>
          <p:cNvSpPr txBox="1"/>
          <p:nvPr/>
        </p:nvSpPr>
        <p:spPr>
          <a:xfrm>
            <a:off x="7839461" y="11719571"/>
            <a:ext cx="2971801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定位所在位置 </a:t>
            </a:r>
          </a:p>
        </p:txBody>
      </p:sp>
      <p:sp>
        <p:nvSpPr>
          <p:cNvPr id="224" name="輸入景點地址進入導航功能"/>
          <p:cNvSpPr txBox="1"/>
          <p:nvPr/>
        </p:nvSpPr>
        <p:spPr>
          <a:xfrm>
            <a:off x="12839236" y="11719571"/>
            <a:ext cx="5715001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輸入景點地址進入導航功能 </a:t>
            </a:r>
          </a:p>
        </p:txBody>
      </p:sp>
      <p:sp>
        <p:nvSpPr>
          <p:cNvPr id="225" name="圓形"/>
          <p:cNvSpPr/>
          <p:nvPr/>
        </p:nvSpPr>
        <p:spPr>
          <a:xfrm>
            <a:off x="13164901" y="4359574"/>
            <a:ext cx="796686" cy="794743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226" name="Simulator Screen Shot - iPhone 11 - 2022-03-06 at 11.43.36.png" descr="Simulator Screen Shot - iPhone 11 - 2022-03-06 at 11.43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5629" y="3790789"/>
            <a:ext cx="3187701" cy="6898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imulator Screen Shot - iPhone 11 - 2022-03-06 at 11.52.15.png" descr="Simulator Screen Shot - iPhone 11 - 2022-03-06 at 11.52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8150" y="3739507"/>
            <a:ext cx="3187700" cy="6898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imulator Screen Shot - iPhone 11 - 2022-03-06 at 11.53.38.png" descr="Simulator Screen Shot - iPhone 11 - 2022-03-06 at 11.53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10462" y="3739507"/>
            <a:ext cx="3187701" cy="6898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imulator Screen Shot - iPhone 11 - 2022-03-06 at 11.51.28.png" descr="Simulator Screen Shot - iPhone 11 - 2022-03-06 at 11.51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1993" y="3739507"/>
            <a:ext cx="3187701" cy="6898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imulator Screen Shot - iPhone 11 - 2022-03-06 at 11.50.27.png" descr="Simulator Screen Shot - iPhone 11 - 2022-03-06 at 11.50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85838" y="3739507"/>
            <a:ext cx="3187701" cy="68989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添加心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添加心得</a:t>
            </a:r>
          </a:p>
        </p:txBody>
      </p:sp>
      <p:sp>
        <p:nvSpPr>
          <p:cNvPr id="233" name="圓形"/>
          <p:cNvSpPr/>
          <p:nvPr/>
        </p:nvSpPr>
        <p:spPr>
          <a:xfrm>
            <a:off x="3749009" y="9428714"/>
            <a:ext cx="546101" cy="546101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4" name="圓形"/>
          <p:cNvSpPr/>
          <p:nvPr/>
        </p:nvSpPr>
        <p:spPr>
          <a:xfrm>
            <a:off x="4434809" y="9428714"/>
            <a:ext cx="546101" cy="546101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5" name="圓形"/>
          <p:cNvSpPr/>
          <p:nvPr/>
        </p:nvSpPr>
        <p:spPr>
          <a:xfrm>
            <a:off x="5215320" y="9428714"/>
            <a:ext cx="546101" cy="546101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6" name="線條"/>
          <p:cNvSpPr/>
          <p:nvPr/>
        </p:nvSpPr>
        <p:spPr>
          <a:xfrm flipV="1">
            <a:off x="4138778" y="6991799"/>
            <a:ext cx="3409232" cy="2322053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37" name="Simulator Screen Shot - iPhone 11 - 2022-03-06 at 11.53.10.png" descr="Simulator Screen Shot - iPhone 11 - 2022-03-06 at 11.53.1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04305" y="3739507"/>
            <a:ext cx="3187701" cy="689898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線條"/>
          <p:cNvSpPr/>
          <p:nvPr/>
        </p:nvSpPr>
        <p:spPr>
          <a:xfrm flipV="1">
            <a:off x="4740948" y="7525828"/>
            <a:ext cx="6647286" cy="1803728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9" name="線條"/>
          <p:cNvSpPr/>
          <p:nvPr/>
        </p:nvSpPr>
        <p:spPr>
          <a:xfrm flipV="1">
            <a:off x="5847628" y="7612382"/>
            <a:ext cx="13559382" cy="1896707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0" name="圓形"/>
          <p:cNvSpPr/>
          <p:nvPr/>
        </p:nvSpPr>
        <p:spPr>
          <a:xfrm>
            <a:off x="3036474" y="9426241"/>
            <a:ext cx="546101" cy="551046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1" name="新增介面 增加每一筆心得與照片"/>
          <p:cNvSpPr txBox="1"/>
          <p:nvPr/>
        </p:nvSpPr>
        <p:spPr>
          <a:xfrm>
            <a:off x="5465902" y="11684319"/>
            <a:ext cx="5156763" cy="1395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rgbClr val="00F900"/>
                </a:solidFill>
              </a:defRPr>
            </a:pPr>
            <a:r>
              <a:t>新增介面</a:t>
            </a:r>
            <a:br/>
            <a:r>
              <a:t>增加每一筆心得與照片 </a:t>
            </a:r>
          </a:p>
        </p:txBody>
      </p:sp>
      <p:sp>
        <p:nvSpPr>
          <p:cNvPr id="242" name="拍照 相簿 儲存 重置"/>
          <p:cNvSpPr txBox="1"/>
          <p:nvPr/>
        </p:nvSpPr>
        <p:spPr>
          <a:xfrm>
            <a:off x="12521180" y="12007762"/>
            <a:ext cx="5350811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拍照 相簿 儲存 重置 </a:t>
            </a:r>
          </a:p>
        </p:txBody>
      </p:sp>
      <p:sp>
        <p:nvSpPr>
          <p:cNvPr id="243" name="線條"/>
          <p:cNvSpPr/>
          <p:nvPr/>
        </p:nvSpPr>
        <p:spPr>
          <a:xfrm flipV="1">
            <a:off x="4771383" y="7546477"/>
            <a:ext cx="10427386" cy="1773533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imulator Screen Shot - iPhone 11 - 2022-03-06 at 11.55.40.png" descr="Simulator Screen Shot - iPhone 11 - 2022-03-06 at 11.5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2569" y="3615378"/>
            <a:ext cx="3187701" cy="6898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Simulator Screen Shot - iPhone 11 - 2022-03-06 at 11.55.10.png" descr="Simulator Screen Shot - iPhone 11 - 2022-03-06 at 11.55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8951" y="3615378"/>
            <a:ext cx="3187701" cy="689898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我的旅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我的旅程</a:t>
            </a:r>
          </a:p>
        </p:txBody>
      </p:sp>
      <p:sp>
        <p:nvSpPr>
          <p:cNvPr id="248" name="橢圓形"/>
          <p:cNvSpPr/>
          <p:nvPr/>
        </p:nvSpPr>
        <p:spPr>
          <a:xfrm>
            <a:off x="2418636" y="7911474"/>
            <a:ext cx="3475567" cy="1506638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9" name="旅程心得預覽"/>
          <p:cNvSpPr txBox="1"/>
          <p:nvPr/>
        </p:nvSpPr>
        <p:spPr>
          <a:xfrm>
            <a:off x="1740198" y="11692477"/>
            <a:ext cx="5186234" cy="74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旅程心得預覽 </a:t>
            </a:r>
          </a:p>
        </p:txBody>
      </p:sp>
      <p:sp>
        <p:nvSpPr>
          <p:cNvPr id="250" name="心得總覽"/>
          <p:cNvSpPr txBox="1"/>
          <p:nvPr/>
        </p:nvSpPr>
        <p:spPr>
          <a:xfrm>
            <a:off x="7311251" y="1169842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心得總覽</a:t>
            </a:r>
          </a:p>
        </p:txBody>
      </p:sp>
      <p:sp>
        <p:nvSpPr>
          <p:cNvPr id="251" name="線條"/>
          <p:cNvSpPr/>
          <p:nvPr/>
        </p:nvSpPr>
        <p:spPr>
          <a:xfrm flipV="1">
            <a:off x="5597890" y="6965386"/>
            <a:ext cx="1170502" cy="1517626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52" name="Simulator Screen Shot - iPhone 11 - 2022-03-06 at 11.56.27.png" descr="Simulator Screen Shot - iPhone 11 - 2022-03-06 at 11.56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30188" y="3615378"/>
            <a:ext cx="3187701" cy="6898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imulator Screen Shot - iPhone 11 - 2022-03-06 at 11.56.39.png" descr="Simulator Screen Shot - iPhone 11 - 2022-03-06 at 11.56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71425" y="3615378"/>
            <a:ext cx="3187701" cy="6898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imulator Screen Shot - iPhone 11 - 2022-03-06 at 11.57.41.png" descr="Simulator Screen Shot - iPhone 11 - 2022-03-06 at 11.57.4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456100" y="3615378"/>
            <a:ext cx="3187701" cy="6898984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橢圓形"/>
          <p:cNvSpPr/>
          <p:nvPr/>
        </p:nvSpPr>
        <p:spPr>
          <a:xfrm>
            <a:off x="10840733" y="3809699"/>
            <a:ext cx="934451" cy="685801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56" name="橢圓形"/>
          <p:cNvSpPr/>
          <p:nvPr/>
        </p:nvSpPr>
        <p:spPr>
          <a:xfrm>
            <a:off x="10671400" y="4658154"/>
            <a:ext cx="3863572" cy="2776414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57" name="線條"/>
          <p:cNvSpPr/>
          <p:nvPr/>
        </p:nvSpPr>
        <p:spPr>
          <a:xfrm>
            <a:off x="13134025" y="6982036"/>
            <a:ext cx="2784256" cy="295774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8" name="刪除心得"/>
          <p:cNvSpPr txBox="1"/>
          <p:nvPr/>
        </p:nvSpPr>
        <p:spPr>
          <a:xfrm>
            <a:off x="11552488" y="1169842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刪除心得</a:t>
            </a:r>
          </a:p>
        </p:txBody>
      </p:sp>
      <p:sp>
        <p:nvSpPr>
          <p:cNvPr id="259" name="線條"/>
          <p:cNvSpPr/>
          <p:nvPr/>
        </p:nvSpPr>
        <p:spPr>
          <a:xfrm flipV="1">
            <a:off x="17652795" y="6978011"/>
            <a:ext cx="2296270" cy="317415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oval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